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58" r:id="rId3"/>
    <p:sldId id="300" r:id="rId4"/>
    <p:sldId id="274" r:id="rId5"/>
    <p:sldId id="299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FF"/>
    <a:srgbClr val="00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64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A9735-273D-470E-8876-13BF71110D20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28043-3C65-410B-9DFB-2F4B4401A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1.png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ChangeArrowheads="1"/>
          </p:cNvSpPr>
          <p:nvPr/>
        </p:nvSpPr>
        <p:spPr bwMode="auto">
          <a:xfrm>
            <a:off x="554038" y="381000"/>
            <a:ext cx="7753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err="1">
                <a:latin typeface="Times New Rioman"/>
              </a:rPr>
              <a:t>Trường</a:t>
            </a:r>
            <a:r>
              <a:rPr lang="en-GB" sz="4000" b="1" kern="0" dirty="0">
                <a:latin typeface="Times New Rioman"/>
              </a:rPr>
              <a:t> </a:t>
            </a:r>
            <a:r>
              <a:rPr lang="en-GB" sz="4000" b="1" kern="0" dirty="0" err="1">
                <a:latin typeface="Times New Rioman"/>
              </a:rPr>
              <a:t>Tiểu</a:t>
            </a:r>
            <a:r>
              <a:rPr lang="en-GB" sz="4000" b="1" kern="0" dirty="0">
                <a:latin typeface="Times New Rioman"/>
              </a:rPr>
              <a:t> </a:t>
            </a:r>
            <a:r>
              <a:rPr lang="en-GB" sz="4000" b="1" kern="0" dirty="0" err="1">
                <a:latin typeface="Times New Rioman"/>
              </a:rPr>
              <a:t>học</a:t>
            </a:r>
            <a:r>
              <a:rPr lang="en-GB" sz="4000" b="1" kern="0" dirty="0">
                <a:latin typeface="Times New Rioman"/>
              </a:rPr>
              <a:t> </a:t>
            </a:r>
            <a:r>
              <a:rPr lang="en-GB" sz="4000" b="1" kern="0" dirty="0" err="1">
                <a:latin typeface="Times New Rioman"/>
              </a:rPr>
              <a:t>Trung</a:t>
            </a:r>
            <a:r>
              <a:rPr lang="en-GB" sz="4000" b="1" kern="0" dirty="0">
                <a:latin typeface="Times New Rioman"/>
              </a:rPr>
              <a:t> </a:t>
            </a:r>
            <a:r>
              <a:rPr lang="en-GB" sz="4000" b="1" kern="0" dirty="0" err="1">
                <a:latin typeface="Times New Rioman"/>
              </a:rPr>
              <a:t>Lập</a:t>
            </a:r>
            <a:r>
              <a:rPr lang="en-GB" sz="4000" b="1" kern="0" dirty="0">
                <a:latin typeface="Times New Rioman"/>
              </a:rPr>
              <a:t> </a:t>
            </a:r>
            <a:r>
              <a:rPr lang="en-GB" sz="4000" b="1" kern="0" dirty="0" err="1">
                <a:latin typeface="Times New Rioman"/>
              </a:rPr>
              <a:t>Hạ</a:t>
            </a:r>
            <a:endParaRPr lang="en-GB" sz="4000" b="1" kern="0" dirty="0">
              <a:latin typeface="Times New Ri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kern="0" dirty="0" err="1"/>
              <a:t>Khối</a:t>
            </a:r>
            <a:r>
              <a:rPr lang="en-GB" sz="4400" b="1" kern="0" dirty="0"/>
              <a:t> 4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4600" y="363855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6666FF"/>
                </a:solidFill>
                <a:latin typeface="Verdana" pitchFamily="34" charset="0"/>
              </a:rPr>
              <a:t>       </a:t>
            </a:r>
            <a:r>
              <a:rPr lang="en-US" sz="3200" b="1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MÔN TOÁN </a:t>
            </a:r>
          </a:p>
        </p:txBody>
      </p:sp>
      <p:sp>
        <p:nvSpPr>
          <p:cNvPr id="4" name="Text Box 161"/>
          <p:cNvSpPr txBox="1">
            <a:spLocks noChangeArrowheads="1"/>
          </p:cNvSpPr>
          <p:nvPr/>
        </p:nvSpPr>
        <p:spPr bwMode="auto">
          <a:xfrm>
            <a:off x="1098550" y="4584700"/>
            <a:ext cx="70119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</a:rPr>
              <a:t>:</a:t>
            </a:r>
            <a:r>
              <a:rPr lang="en-US" sz="3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</a:rPr>
              <a:t>LUYỆN TẬP CHUNG</a:t>
            </a:r>
          </a:p>
          <a:p>
            <a:pPr eaLnBrk="1" hangingPunct="1"/>
            <a:r>
              <a:rPr lang="en-US" sz="3800" b="1" dirty="0">
                <a:solidFill>
                  <a:srgbClr val="FF3300"/>
                </a:solidFill>
                <a:latin typeface="Times New Roman" pitchFamily="18" charset="0"/>
              </a:rPr>
              <a:t>                  </a:t>
            </a:r>
            <a:r>
              <a:rPr lang="en-US" sz="3800" b="1" dirty="0">
                <a:latin typeface="Times New Roman" pitchFamily="18" charset="0"/>
              </a:rPr>
              <a:t>( </a:t>
            </a:r>
            <a:r>
              <a:rPr lang="en-US" sz="3800" b="1" dirty="0" err="1">
                <a:latin typeface="Times New Roman" pitchFamily="18" charset="0"/>
              </a:rPr>
              <a:t>Trang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smtClean="0">
                <a:latin typeface="Times New Roman" pitchFamily="18" charset="0"/>
              </a:rPr>
              <a:t>123 </a:t>
            </a:r>
            <a:r>
              <a:rPr lang="en-US" sz="3800" b="1" dirty="0">
                <a:latin typeface="Times New Roman" pitchFamily="18" charset="0"/>
              </a:rPr>
              <a:t>)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9250" y="1981200"/>
            <a:ext cx="7696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6666FF"/>
                </a:solidFill>
                <a:latin typeface="Verdana" pitchFamily="34" charset="0"/>
              </a:rPr>
              <a:t>     </a:t>
            </a:r>
            <a:r>
              <a:rPr lang="en-US" sz="3200" b="1" dirty="0" smtClean="0">
                <a:cs typeface="Times New Roman" pitchFamily="18" charset="0"/>
              </a:rPr>
              <a:t>TUẦN 23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cs typeface="Times New Roman" pitchFamily="18" charset="0"/>
              </a:rPr>
              <a:t>     </a:t>
            </a:r>
            <a:r>
              <a:rPr lang="en-US" sz="3200" b="1" dirty="0" err="1" smtClean="0">
                <a:cs typeface="Times New Roman" pitchFamily="18" charset="0"/>
              </a:rPr>
              <a:t>Ngày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smtClean="0">
                <a:cs typeface="Times New Roman" pitchFamily="18" charset="0"/>
              </a:rPr>
              <a:t>17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tháng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smtClean="0">
                <a:cs typeface="Times New Roman" pitchFamily="18" charset="0"/>
              </a:rPr>
              <a:t>02 </a:t>
            </a:r>
            <a:r>
              <a:rPr lang="en-US" sz="3200" b="1" dirty="0" err="1" smtClean="0">
                <a:cs typeface="Times New Roman" pitchFamily="18" charset="0"/>
              </a:rPr>
              <a:t>năm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smtClean="0">
                <a:cs typeface="Times New Roman" pitchFamily="18" charset="0"/>
              </a:rPr>
              <a:t>2021 </a:t>
            </a:r>
            <a:endParaRPr lang="en-US" sz="3200" b="1" dirty="0" smtClean="0">
              <a:cs typeface="Times New Roman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03938"/>
      </p:ext>
    </p:extLst>
  </p:cSld>
  <p:clrMapOvr>
    <a:masterClrMapping/>
  </p:clrMapOvr>
  <p:transition spd="slow" advTm="93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8843" y="381000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123)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15093" y="1459862"/>
                <a:ext cx="1883849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  <m:r>
                      <a:rPr lang="en-GB" sz="4000" b="1" i="0" smtClean="0">
                        <a:solidFill>
                          <a:prstClr val="black"/>
                        </a:solidFill>
                        <a:latin typeface="Cambria Math"/>
                      </a:rPr>
                      <m:t>     </m:t>
                    </m:r>
                  </m:oMath>
                </a14:m>
                <a:r>
                  <a:rPr lang="en-US" sz="4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93" y="1459862"/>
                <a:ext cx="1883849" cy="9785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635579" y="1621743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97366" y="1300418"/>
                <a:ext cx="1817914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4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𝟐𝟑</m:t>
                          </m:r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66" y="1300418"/>
                <a:ext cx="1817914" cy="1246495"/>
              </a:xfrm>
              <a:prstGeom prst="rect">
                <a:avLst/>
              </a:prstGeom>
              <a:blipFill rotWithShape="1">
                <a:blip r:embed="rId5"/>
                <a:stretch>
                  <a:fillRect r="-7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716781" y="1491931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4937" y="1648841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6999" y="3559631"/>
            <a:ext cx="609600" cy="497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80765" y="3550603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3516492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134100" y="1382167"/>
                <a:ext cx="1659429" cy="981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0" y="1382167"/>
                <a:ext cx="1659429" cy="981423"/>
              </a:xfrm>
              <a:prstGeom prst="rect">
                <a:avLst/>
              </a:prstGeom>
              <a:blipFill rotWithShape="1">
                <a:blip r:embed="rId6"/>
                <a:stretch>
                  <a:fillRect r="-12500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56917" y="3368069"/>
                <a:ext cx="1600200" cy="981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𝟐𝟒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17" y="3368069"/>
                <a:ext cx="1600200" cy="9814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55851" y="3412671"/>
                <a:ext cx="1659429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851" y="3412671"/>
                <a:ext cx="1659429" cy="9814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34100" y="3406259"/>
                <a:ext cx="1552028" cy="987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prstClr val="black"/>
                    </a:solidFill>
                  </a:rPr>
                  <a:t>1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0" y="3406259"/>
                <a:ext cx="1552028" cy="987899"/>
              </a:xfrm>
              <a:prstGeom prst="rect">
                <a:avLst/>
              </a:prstGeom>
              <a:blipFill rotWithShape="1">
                <a:blip r:embed="rId9"/>
                <a:stretch>
                  <a:fillRect l="-13725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14764"/>
              </p:ext>
            </p:extLst>
          </p:nvPr>
        </p:nvGraphicFramePr>
        <p:xfrm>
          <a:off x="161059" y="1257299"/>
          <a:ext cx="50569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691"/>
              </a:tblGrid>
              <a:tr h="1981200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</a:p>
                    <a:p>
                      <a:pPr algn="l"/>
                      <a:r>
                        <a:rPr lang="en-US" sz="4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</a:p>
                    <a:p>
                      <a:pPr algn="l"/>
                      <a:r>
                        <a:rPr lang="en-US" sz="4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80177"/>
      </p:ext>
    </p:extLst>
  </p:cSld>
  <p:clrMapOvr>
    <a:masterClrMapping/>
  </p:clrMapOvr>
  <p:transition spd="slow" advTm="377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8843" y="381000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123)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15093" y="1459862"/>
                <a:ext cx="1883849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  <m:r>
                      <a:rPr lang="en-GB" sz="4000" b="1" i="0" smtClean="0">
                        <a:solidFill>
                          <a:prstClr val="black"/>
                        </a:solidFill>
                        <a:latin typeface="Cambria Math"/>
                      </a:rPr>
                      <m:t>     </m:t>
                    </m:r>
                  </m:oMath>
                </a14:m>
                <a:r>
                  <a:rPr lang="en-US" sz="4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93" y="1459862"/>
                <a:ext cx="1883849" cy="9785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685925" y="1720531"/>
            <a:ext cx="50890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97366" y="1300418"/>
                <a:ext cx="1817914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4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𝟐𝟑</m:t>
                          </m:r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66" y="1300418"/>
                <a:ext cx="1817914" cy="1246495"/>
              </a:xfrm>
              <a:prstGeom prst="rect">
                <a:avLst/>
              </a:prstGeom>
              <a:blipFill rotWithShape="1">
                <a:blip r:embed="rId5"/>
                <a:stretch>
                  <a:fillRect r="-7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208350" y="1695065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144985" y="1479177"/>
                <a:ext cx="1659429" cy="981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85" y="1479177"/>
                <a:ext cx="1659429" cy="981423"/>
              </a:xfrm>
              <a:prstGeom prst="rect">
                <a:avLst/>
              </a:prstGeom>
              <a:blipFill rotWithShape="1">
                <a:blip r:embed="rId6"/>
                <a:stretch>
                  <a:fillRect r="-12500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781799" y="1705362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&lt;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2164" y="3738757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34116" y="3445089"/>
                <a:ext cx="1600200" cy="981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𝟐𝟒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16" y="3445089"/>
                <a:ext cx="1600200" cy="9814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607235" y="3466777"/>
                <a:ext cx="1659429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235" y="3466777"/>
                <a:ext cx="1659429" cy="9814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204341" y="3771413"/>
            <a:ext cx="45432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&gt;</a:t>
            </a:r>
            <a:endParaRPr 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60586" y="3473408"/>
                <a:ext cx="1552028" cy="987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prstClr val="black"/>
                    </a:solidFill>
                  </a:rPr>
                  <a:t>1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586" y="3473408"/>
                <a:ext cx="1552028" cy="987899"/>
              </a:xfrm>
              <a:prstGeom prst="rect">
                <a:avLst/>
              </a:prstGeom>
              <a:blipFill rotWithShape="1">
                <a:blip r:embed="rId9"/>
                <a:stretch>
                  <a:fillRect l="-14173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530836" y="3718649"/>
            <a:ext cx="479563" cy="434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&lt;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39887"/>
      </p:ext>
    </p:extLst>
  </p:cSld>
  <p:clrMapOvr>
    <a:masterClrMapping/>
  </p:clrMapOvr>
  <p:transition spd="slow" advTm="468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457200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123)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381011"/>
            <a:ext cx="76962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de-DE" sz="4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Với hai số tự nhiên 3 và 5, hãy viết:     </a:t>
            </a:r>
            <a:endParaRPr lang="en-US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de-DE" sz="4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de-DE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de-DE" sz="4000" dirty="0">
                <a:latin typeface="Times New Roman" pitchFamily="18" charset="0"/>
                <a:ea typeface="Times New Roman"/>
                <a:cs typeface="Times New Roman" pitchFamily="18" charset="0"/>
              </a:rPr>
              <a:t>/ Phân số bé hơn 1 </a:t>
            </a:r>
            <a:endParaRPr lang="de-DE" sz="4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de-DE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de-DE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b</a:t>
            </a:r>
            <a:r>
              <a:rPr lang="de-DE" sz="4000" dirty="0">
                <a:latin typeface="Times New Roman" pitchFamily="18" charset="0"/>
                <a:ea typeface="Times New Roman"/>
                <a:cs typeface="Times New Roman" pitchFamily="18" charset="0"/>
              </a:rPr>
              <a:t>/ Phân số lớn hơn 1 </a:t>
            </a:r>
            <a:endParaRPr lang="en-US" sz="4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31229" y="2667000"/>
                <a:ext cx="1117614" cy="981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prstClr val="black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GB" sz="40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GB" sz="4000" b="1" i="0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29" y="2667000"/>
                <a:ext cx="1117614" cy="981423"/>
              </a:xfrm>
              <a:prstGeom prst="rect">
                <a:avLst/>
              </a:prstGeom>
              <a:blipFill rotWithShape="1">
                <a:blip r:embed="rId5"/>
                <a:stretch>
                  <a:fillRect l="-19672" b="-1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64526" y="4065816"/>
                <a:ext cx="1117614" cy="990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prstClr val="black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GB" sz="4000" b="1" i="0" smtClean="0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526" y="4065816"/>
                <a:ext cx="1117614" cy="990656"/>
              </a:xfrm>
              <a:prstGeom prst="rect">
                <a:avLst/>
              </a:prstGeom>
              <a:blipFill rotWithShape="1">
                <a:blip r:embed="rId6"/>
                <a:stretch>
                  <a:fillRect l="-19672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640467"/>
      </p:ext>
    </p:extLst>
  </p:cSld>
  <p:clrMapOvr>
    <a:masterClrMapping/>
  </p:clrMapOvr>
  <p:transition spd="slow" advTm="227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914400" y="304800"/>
            <a:ext cx="4441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123)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228600" y="1039812"/>
            <a:ext cx="8991600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75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just">
              <a:lnSpc>
                <a:spcPct val="115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c) 75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9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4384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878036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6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5063210"/>
            <a:ext cx="695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87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0"/>
    </mc:Choice>
    <mc:Fallback xmlns="">
      <p:transition spd="slow" advTm="53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" y="1143000"/>
            <a:ext cx="7620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</a:t>
            </a:r>
          </a:p>
          <a:p>
            <a:pPr algn="ctr"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HỌC TỐT !</a:t>
            </a:r>
            <a:endParaRPr lang="en-GB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2"/>
    </mc:Choice>
    <mc:Fallback xmlns="">
      <p:transition spd="slow" advTm="5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11|6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291</Words>
  <Application>Microsoft Office PowerPoint</Application>
  <PresentationFormat>On-screen Show (4:3)</PresentationFormat>
  <Paragraphs>55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adf</dc:creator>
  <cp:lastModifiedBy>Admin</cp:lastModifiedBy>
  <cp:revision>51</cp:revision>
  <dcterms:created xsi:type="dcterms:W3CDTF">2006-08-16T00:00:00Z</dcterms:created>
  <dcterms:modified xsi:type="dcterms:W3CDTF">2021-02-15T05:03:28Z</dcterms:modified>
</cp:coreProperties>
</file>